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7" r:id="rId2"/>
    <p:sldId id="349"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20/05/2022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20/05/2022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30196"/>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19976"/>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Manrope" pitchFamily="2" charset="0"/>
              </a:rPr>
              <a:t>Scrum Facilitators</a:t>
            </a:r>
            <a:r>
              <a:rPr lang="en-GB" sz="926" dirty="0">
                <a:solidFill>
                  <a:schemeClr val="bg1"/>
                </a:solidFill>
                <a:latin typeface="Manrope" pitchFamily="2"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Manrope" pitchFamily="2" charset="0"/>
            </a:endParaRPr>
          </a:p>
          <a:p>
            <a:pPr algn="ctr"/>
            <a:r>
              <a:rPr lang="en-GB" sz="926" b="1" dirty="0">
                <a:solidFill>
                  <a:schemeClr val="bg1"/>
                </a:solidFill>
                <a:latin typeface="Manrope" pitchFamily="2" charset="0"/>
              </a:rPr>
              <a:t>Scrum Facilitators</a:t>
            </a:r>
            <a:r>
              <a:rPr lang="en-GB" sz="926" dirty="0">
                <a:solidFill>
                  <a:schemeClr val="bg1"/>
                </a:solidFill>
                <a:latin typeface="Manrope" pitchFamily="2" charset="0"/>
              </a:rPr>
              <a:t> is a </a:t>
            </a:r>
            <a:r>
              <a:rPr lang="en-GB" sz="926" b="1" dirty="0">
                <a:solidFill>
                  <a:schemeClr val="bg1"/>
                </a:solidFill>
                <a:latin typeface="Manrope" pitchFamily="2" charset="0"/>
              </a:rPr>
              <a:t>Scrum.org partner</a:t>
            </a:r>
            <a:r>
              <a:rPr lang="en-GB" sz="926" dirty="0">
                <a:solidFill>
                  <a:schemeClr val="bg1"/>
                </a:solidFill>
                <a:latin typeface="Manrope" pitchFamily="2" charset="0"/>
              </a:rPr>
              <a:t>. Our classes are accredited, always up-to-date, fun, super interactive and always facilitated by two trainers to maximize your learning objectives. Our trainers are </a:t>
            </a:r>
            <a:r>
              <a:rPr lang="en-GB" sz="926" b="1" dirty="0">
                <a:solidFill>
                  <a:schemeClr val="bg1"/>
                </a:solidFill>
                <a:latin typeface="Manrope" pitchFamily="2" charset="0"/>
              </a:rPr>
              <a:t>seasoned experts</a:t>
            </a:r>
            <a:r>
              <a:rPr lang="en-GB" sz="926" dirty="0">
                <a:solidFill>
                  <a:schemeClr val="bg1"/>
                </a:solidFill>
                <a:latin typeface="Manrope" pitchFamily="2" charset="0"/>
              </a:rPr>
              <a:t> and </a:t>
            </a:r>
            <a:r>
              <a:rPr lang="en-GB" sz="926" b="1" dirty="0">
                <a:solidFill>
                  <a:schemeClr val="bg1"/>
                </a:solidFill>
                <a:latin typeface="Manrope" pitchFamily="2" charset="0"/>
              </a:rPr>
              <a:t>Scrum.org certified</a:t>
            </a:r>
            <a:r>
              <a:rPr lang="en-GB" sz="926" dirty="0">
                <a:solidFill>
                  <a:schemeClr val="bg1"/>
                </a:solidFill>
                <a:latin typeface="Manrope" pitchFamily="2"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Manrope" pitchFamily="2"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Manrope" pitchFamily="2"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3084306"/>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Manrope" pitchFamily="2"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Manrope" pitchFamily="2"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Manrope" pitchFamily="2" charset="0"/>
              </a:rPr>
              <a:t>Step 1: Invite the group(s) to discuss and put the KVMs under the correct KVA.</a:t>
            </a:r>
          </a:p>
          <a:p>
            <a:pPr marL="235139" indent="-235139">
              <a:buFont typeface="+mj-lt"/>
              <a:buAutoNum type="arabicPeriod"/>
            </a:pPr>
            <a:r>
              <a:rPr lang="en-GB" sz="926" dirty="0">
                <a:solidFill>
                  <a:schemeClr val="bg1"/>
                </a:solidFill>
                <a:latin typeface="Manrope" pitchFamily="2"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Manrope" pitchFamily="2"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Manrope" pitchFamily="2"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Manrope" pitchFamily="2"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Manrope" pitchFamily="2" charset="0"/>
              </a:rPr>
              <a:t>Based on the 2020 EBM Guide. Learn about Evidence-Based Management (EBM) </a:t>
            </a:r>
            <a:r>
              <a:rPr lang="en-GB" sz="720" dirty="0">
                <a:solidFill>
                  <a:schemeClr val="bg1"/>
                </a:solidFill>
                <a:latin typeface="Manrope" pitchFamily="2" charset="0"/>
              </a:rPr>
              <a:t>at </a:t>
            </a:r>
            <a:r>
              <a:rPr lang="en-GB" sz="720" dirty="0">
                <a:solidFill>
                  <a:schemeClr val="bg1"/>
                </a:solidFill>
                <a:latin typeface="Manrope" pitchFamily="2" charset="0"/>
                <a:hlinkClick r:id="rId5"/>
              </a:rPr>
              <a:t>http://s</a:t>
            </a:r>
            <a:r>
              <a:rPr lang="en-NL" sz="720" dirty="0">
                <a:solidFill>
                  <a:schemeClr val="bg1"/>
                </a:solidFill>
                <a:latin typeface="Manrope" pitchFamily="2" charset="0"/>
                <a:hlinkClick r:id="rId5"/>
              </a:rPr>
              <a:t>crum.org/EBM</a:t>
            </a:r>
            <a:endParaRPr lang="en-NL" sz="720" dirty="0">
              <a:solidFill>
                <a:schemeClr val="bg1"/>
              </a:solidFill>
              <a:latin typeface="Manrope" pitchFamily="2" charset="0"/>
            </a:endParaRPr>
          </a:p>
          <a:p>
            <a:pPr algn="ctr"/>
            <a:endParaRPr lang="en-NL" sz="720" dirty="0">
              <a:solidFill>
                <a:schemeClr val="bg1"/>
              </a:solidFill>
              <a:latin typeface="Manrope" pitchFamily="2" charset="0"/>
            </a:endParaRPr>
          </a:p>
          <a:p>
            <a:pPr algn="ctr"/>
            <a:r>
              <a:rPr lang="en-GB" sz="720" dirty="0">
                <a:solidFill>
                  <a:schemeClr val="bg1"/>
                </a:solidFill>
                <a:latin typeface="Manrope" pitchFamily="2" charset="0"/>
              </a:rPr>
              <a:t>The Measuring Outcome game (v2.2) is licensed under </a:t>
            </a:r>
          </a:p>
          <a:p>
            <a:pPr algn="ctr"/>
            <a:r>
              <a:rPr lang="en-GB" sz="720" dirty="0">
                <a:solidFill>
                  <a:schemeClr val="bg1"/>
                </a:solidFill>
                <a:latin typeface="Manrope" pitchFamily="2" charset="0"/>
              </a:rPr>
              <a:t>CC BY-NC-SA 4.0</a:t>
            </a:r>
          </a:p>
          <a:p>
            <a:pPr algn="ctr"/>
            <a:r>
              <a:rPr lang="en-GB" sz="720" dirty="0">
                <a:solidFill>
                  <a:schemeClr val="bg1"/>
                </a:solidFill>
                <a:latin typeface="Manrope" pitchFamily="2"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27528" y="198052"/>
            <a:ext cx="3654032" cy="697313"/>
          </a:xfrm>
          <a:prstGeom prst="rect">
            <a:avLst/>
          </a:prstGeom>
          <a:noFill/>
        </p:spPr>
        <p:txBody>
          <a:bodyPr wrap="square" rtlCol="0">
            <a:spAutoFit/>
          </a:bodyPr>
          <a:lstStyle/>
          <a:p>
            <a:pPr algn="ctr"/>
            <a:r>
              <a:rPr lang="en-NL" sz="3806" b="1" dirty="0">
                <a:latin typeface="American Captain" pitchFamily="2" charset="77"/>
              </a:rPr>
              <a:t>FACILITATE THE GAMe</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34161E22-D64B-2241-B741-7DF949FE7E2A}" vid="{05ED57F6-1054-2740-B1BD-D140BFF983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TotalTime>
  <Words>762</Words>
  <Application>Microsoft Macintosh PowerPoint</Application>
  <PresentationFormat>Custom</PresentationFormat>
  <Paragraphs>99</Paragraphs>
  <Slides>78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American Captain</vt:lpstr>
      <vt:lpstr>Arial</vt:lpstr>
      <vt:lpstr>Ubuntu</vt:lpstr>
      <vt:lpstr>Marvel</vt:lpstr>
      <vt:lpstr>Manrope</vt:lpstr>
      <vt:lpstr>Calibri</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4</cp:revision>
  <dcterms:created xsi:type="dcterms:W3CDTF">2022-05-18T20:40:04Z</dcterms:created>
  <dcterms:modified xsi:type="dcterms:W3CDTF">2022-05-20T19:16:19Z</dcterms:modified>
</cp:coreProperties>
</file>